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</p:sldMasterIdLst>
  <p:sldIdLst>
    <p:sldId id="256" r:id="rId2"/>
    <p:sldId id="259" r:id="rId3"/>
    <p:sldId id="275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2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163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9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13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93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11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16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907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36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9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56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9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leti-mecsek.h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orrai.kriszti@gmail.com" TargetMode="External"/><Relationship Id="rId2" Type="http://schemas.openxmlformats.org/officeDocument/2006/relationships/hyperlink" Target="http://www.keleti-mecsek.h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15680" y="2780928"/>
            <a:ext cx="5826719" cy="19442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r>
              <a:rPr lang="hu-HU" sz="4000" dirty="0" smtClean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Keleti-Mecsek Egyesület</a:t>
            </a: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</a:b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 </a:t>
            </a:r>
            <a:endParaRPr lang="hu-HU" sz="4000" dirty="0"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28639" y="4869160"/>
            <a:ext cx="6400800" cy="18722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Előadó: Vidák Krisztina</a:t>
            </a:r>
          </a:p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Titkár</a:t>
            </a:r>
            <a:endParaRPr lang="hu-HU" sz="1400" b="1" dirty="0">
              <a:solidFill>
                <a:schemeClr val="accent3">
                  <a:lumMod val="50000"/>
                </a:schemeClr>
              </a:solidFill>
              <a:latin typeface="Tw Cen MT Condensed Extra Bold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853927"/>
            <a:ext cx="1273175" cy="1236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219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Turisztikai információs központok</a:t>
            </a:r>
            <a:r>
              <a:rPr lang="hu-HU" sz="2800" b="1" dirty="0">
                <a:solidFill>
                  <a:schemeClr val="tx1"/>
                </a:solidFill>
              </a:rPr>
              <a:t/>
            </a:r>
            <a:br>
              <a:rPr lang="hu-HU" sz="2800" b="1" dirty="0">
                <a:solidFill>
                  <a:schemeClr val="tx1"/>
                </a:solidFill>
              </a:rPr>
            </a:b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7368" y="1052736"/>
            <a:ext cx="11377264" cy="5688632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1. </a:t>
            </a:r>
            <a:r>
              <a:rPr lang="hu-HU" dirty="0">
                <a:solidFill>
                  <a:schemeClr val="bg1"/>
                </a:solidFill>
              </a:rPr>
              <a:t>Klumpás Tanya :   </a:t>
            </a:r>
            <a:r>
              <a:rPr lang="hu-HU" dirty="0" smtClean="0">
                <a:solidFill>
                  <a:schemeClr val="bg1"/>
                </a:solidFill>
              </a:rPr>
              <a:t>7694 Hosszúhetény Kisújbánya u. 9.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2. Hosszú Kávé: 7694 Hosszúhetény, Fő u. 162.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3. </a:t>
            </a:r>
            <a:r>
              <a:rPr lang="hu-HU" dirty="0" err="1" smtClean="0">
                <a:solidFill>
                  <a:schemeClr val="bg1"/>
                </a:solidFill>
              </a:rPr>
              <a:t>Magyaregregyi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Panzió Kft</a:t>
            </a:r>
            <a:r>
              <a:rPr lang="hu-HU" dirty="0" smtClean="0">
                <a:solidFill>
                  <a:schemeClr val="bg1"/>
                </a:solidFill>
              </a:rPr>
              <a:t>.: 7332 Magyaregregy, Petőfi u. 13.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4. Menedékház </a:t>
            </a:r>
            <a:r>
              <a:rPr lang="hu-HU" dirty="0">
                <a:solidFill>
                  <a:schemeClr val="bg1"/>
                </a:solidFill>
              </a:rPr>
              <a:t>a </a:t>
            </a:r>
            <a:r>
              <a:rPr lang="hu-HU" dirty="0" smtClean="0">
                <a:solidFill>
                  <a:schemeClr val="bg1"/>
                </a:solidFill>
              </a:rPr>
              <a:t>Lámatóhoz</a:t>
            </a:r>
            <a:r>
              <a:rPr lang="hu-HU" smtClean="0">
                <a:solidFill>
                  <a:schemeClr val="bg1"/>
                </a:solidFill>
              </a:rPr>
              <a:t>: 7334 Köblény</a:t>
            </a:r>
            <a:r>
              <a:rPr lang="hu-HU" dirty="0" smtClean="0">
                <a:solidFill>
                  <a:schemeClr val="bg1"/>
                </a:solidFill>
              </a:rPr>
              <a:t>, Kossuth u. 28. </a:t>
            </a:r>
            <a:r>
              <a:rPr lang="hu-HU" dirty="0">
                <a:solidFill>
                  <a:schemeClr val="bg1"/>
                </a:solidFill>
              </a:rPr>
              <a:t> 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5. Gáti </a:t>
            </a:r>
            <a:r>
              <a:rPr lang="hu-HU" dirty="0">
                <a:solidFill>
                  <a:schemeClr val="bg1"/>
                </a:solidFill>
              </a:rPr>
              <a:t>Papa Szociális Szövetkezet: </a:t>
            </a:r>
            <a:r>
              <a:rPr lang="hu-HU" dirty="0" smtClean="0">
                <a:solidFill>
                  <a:schemeClr val="bg1"/>
                </a:solidFill>
              </a:rPr>
              <a:t>7333 Kárász, Ady E. u. 2. </a:t>
            </a:r>
            <a:r>
              <a:rPr lang="hu-HU" dirty="0">
                <a:solidFill>
                  <a:schemeClr val="bg1"/>
                </a:solidFill>
              </a:rPr>
              <a:t> 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6. Mázai </a:t>
            </a:r>
            <a:r>
              <a:rPr lang="hu-HU" dirty="0">
                <a:solidFill>
                  <a:schemeClr val="bg1"/>
                </a:solidFill>
              </a:rPr>
              <a:t>Turisztikai </a:t>
            </a:r>
            <a:r>
              <a:rPr lang="hu-HU" dirty="0" smtClean="0">
                <a:solidFill>
                  <a:schemeClr val="bg1"/>
                </a:solidFill>
              </a:rPr>
              <a:t>Egyesület: 7351 Máza, Kossuth L. u. 130.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7. Mázai </a:t>
            </a:r>
            <a:r>
              <a:rPr lang="hu-HU" dirty="0">
                <a:solidFill>
                  <a:schemeClr val="bg1"/>
                </a:solidFill>
              </a:rPr>
              <a:t>Polgármesteri </a:t>
            </a:r>
            <a:r>
              <a:rPr lang="hu-HU" dirty="0" smtClean="0">
                <a:solidFill>
                  <a:schemeClr val="bg1"/>
                </a:solidFill>
              </a:rPr>
              <a:t>Hivatal: 7351 Máza, Kossuth L. u. 24.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8. Vadrózsa Étterem: 7349 Szászvár, Bartók B. u. 2.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9. Egyházaskozár </a:t>
            </a:r>
            <a:r>
              <a:rPr lang="hu-HU" dirty="0">
                <a:solidFill>
                  <a:schemeClr val="bg1"/>
                </a:solidFill>
              </a:rPr>
              <a:t>Polgármesteri Hivatal: </a:t>
            </a:r>
            <a:r>
              <a:rPr lang="hu-HU" dirty="0" smtClean="0">
                <a:solidFill>
                  <a:schemeClr val="bg1"/>
                </a:solidFill>
              </a:rPr>
              <a:t>7347 Egyházaskozár, Fő tér 1. 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10. Bikal </a:t>
            </a:r>
            <a:r>
              <a:rPr lang="hu-HU" dirty="0">
                <a:solidFill>
                  <a:schemeClr val="bg1"/>
                </a:solidFill>
              </a:rPr>
              <a:t>– Ifjúság </a:t>
            </a:r>
            <a:r>
              <a:rPr lang="hu-HU" dirty="0" smtClean="0">
                <a:solidFill>
                  <a:schemeClr val="bg1"/>
                </a:solidFill>
              </a:rPr>
              <a:t>Presszó: 7346 Bikal, Zrínyi u. 2. 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11. Alsómocsolád </a:t>
            </a:r>
            <a:r>
              <a:rPr lang="hu-HU" dirty="0">
                <a:solidFill>
                  <a:schemeClr val="bg1"/>
                </a:solidFill>
              </a:rPr>
              <a:t>Község </a:t>
            </a:r>
            <a:r>
              <a:rPr lang="hu-HU" dirty="0" smtClean="0">
                <a:solidFill>
                  <a:schemeClr val="bg1"/>
                </a:solidFill>
              </a:rPr>
              <a:t>Önkormányzata: 7345 Alsómocsolád, Rákóczi F. u. 12. (Vendégház)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260648"/>
            <a:ext cx="9720072" cy="45719"/>
          </a:xfrm>
        </p:spPr>
        <p:txBody>
          <a:bodyPr>
            <a:normAutofit fontScale="90000"/>
          </a:bodyPr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548680"/>
            <a:ext cx="11017224" cy="604867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Rendezvénynaptár: </a:t>
            </a:r>
            <a:r>
              <a:rPr lang="hu-HU" dirty="0" smtClean="0">
                <a:solidFill>
                  <a:schemeClr val="bg1"/>
                </a:solidFill>
                <a:hlinkClick r:id="rId2"/>
              </a:rPr>
              <a:t>www.keleti-mecsek.hu</a:t>
            </a:r>
            <a:r>
              <a:rPr lang="hu-HU" dirty="0" smtClean="0">
                <a:solidFill>
                  <a:schemeClr val="bg1"/>
                </a:solidFill>
              </a:rPr>
              <a:t>, rendezvények fül</a:t>
            </a:r>
          </a:p>
          <a:p>
            <a:pPr marL="0" indent="0">
              <a:buNone/>
            </a:pPr>
            <a:endParaRPr lang="hu-H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Tagfelvétel: tagfelvételi nyomtatvány kitöltése, közgyűlés általi elfogadás, tagdíjak:</a:t>
            </a:r>
          </a:p>
          <a:p>
            <a:pPr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</a:rPr>
              <a:t>Civil szervezetek, magánszemélyek, falusi vendégfogadók (magánszemélyek): 2000/év</a:t>
            </a:r>
          </a:p>
          <a:p>
            <a:pPr>
              <a:buFontTx/>
              <a:buChar char="-"/>
            </a:pPr>
            <a:r>
              <a:rPr lang="hu-HU" dirty="0" smtClean="0">
                <a:solidFill>
                  <a:schemeClr val="bg1"/>
                </a:solidFill>
              </a:rPr>
              <a:t>Vállalkozások (egyéni vállalkozás, társas vállalkozás), őstermelők, kézművesek: 4000/év 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620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620688"/>
            <a:ext cx="10058400" cy="541435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Köszönöm megtisztelő figyelmüket!</a:t>
            </a:r>
          </a:p>
          <a:p>
            <a:pPr algn="ctr"/>
            <a:r>
              <a:rPr lang="hu-HU" sz="3500" dirty="0" smtClean="0">
                <a:solidFill>
                  <a:schemeClr val="bg1"/>
                </a:solidFill>
                <a:hlinkClick r:id="rId2"/>
              </a:rPr>
              <a:t>www.keleti-mecsek.hu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forrai.kriszti</a:t>
            </a:r>
            <a:r>
              <a:rPr lang="hu-HU" sz="3500" dirty="0" smtClean="0">
                <a:solidFill>
                  <a:schemeClr val="bg1"/>
                </a:solidFill>
                <a:hlinkClick r:id="rId3"/>
              </a:rPr>
              <a:t>@</a:t>
            </a:r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Vidák </a:t>
            </a:r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Krisztina</a:t>
            </a: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titkár</a:t>
            </a:r>
            <a:endParaRPr lang="hu-HU" sz="35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1756</TotalTime>
  <Words>112</Words>
  <Application>Microsoft Office PowerPoint</Application>
  <PresentationFormat>Szélesvásznú</PresentationFormat>
  <Paragraphs>33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Bernard MT Condensed</vt:lpstr>
      <vt:lpstr>Tw Cen MT</vt:lpstr>
      <vt:lpstr>Tw Cen MT Condensed</vt:lpstr>
      <vt:lpstr>Tw Cen MT Condensed Extra Bold</vt:lpstr>
      <vt:lpstr>Wingdings 3</vt:lpstr>
      <vt:lpstr>Integrál</vt:lpstr>
      <vt:lpstr> Keleti-Mecsek Egyesület  </vt:lpstr>
      <vt:lpstr>Turisztikai információs központok </vt:lpstr>
      <vt:lpstr>PowerPoint-bemutató</vt:lpstr>
      <vt:lpstr>PowerPoint-bemutató</vt:lpstr>
    </vt:vector>
  </TitlesOfParts>
  <Company>Szászvári Vizi Közmű Kht.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Mecsek-Völgység-Hegyhát Egyesület</dc:title>
  <dc:creator>User1</dc:creator>
  <cp:lastModifiedBy>Kriszti</cp:lastModifiedBy>
  <cp:revision>443</cp:revision>
  <dcterms:created xsi:type="dcterms:W3CDTF">2009-09-24T11:21:08Z</dcterms:created>
  <dcterms:modified xsi:type="dcterms:W3CDTF">2017-03-21T13:43:50Z</dcterms:modified>
</cp:coreProperties>
</file>